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904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23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0851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5302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1593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623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976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7557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2654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16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254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9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299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347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356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76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175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0D44A-E942-45D9-B4D1-E13E33DF26B3}" type="datetimeFigureOut">
              <a:rPr lang="es-MX" smtClean="0"/>
              <a:t>02/12/2021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E06E9-DF08-41B5-976D-A6709FBA88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936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C50B7E-9027-44A7-B91D-A5F1FB0A90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LOS ARGUMENTOS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E5D4BF-965D-4848-8FF3-4DC0DC19AA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2° DE SECUNDARIA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876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15B685-1A23-4B1E-8B5E-582F3A1C7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222422"/>
            <a:ext cx="11714206" cy="6474940"/>
          </a:xfrm>
        </p:spPr>
        <p:txBody>
          <a:bodyPr>
            <a:normAutofit/>
          </a:bodyPr>
          <a:lstStyle/>
          <a:p>
            <a:r>
              <a:rPr lang="es-ES" sz="4400" b="1" dirty="0"/>
              <a:t>El argumento es un razonamiento para probar o demostrar una proposición, o para convencer de lo que se afirma o se niega.</a:t>
            </a:r>
          </a:p>
          <a:p>
            <a:r>
              <a:rPr lang="es-ES" sz="4400" b="1" dirty="0"/>
              <a:t>1. ARGUMENTO DE AUTORIDAD: Se citan las palabras de un especialista en el tema. </a:t>
            </a:r>
          </a:p>
          <a:p>
            <a:r>
              <a:rPr lang="es-ES" sz="4400" b="1" dirty="0"/>
              <a:t>2. ARGUMENTO DE HECHOS: Ofrecen datos obtenidos de encuestas, estadísticas, etc.</a:t>
            </a:r>
          </a:p>
        </p:txBody>
      </p:sp>
    </p:spTree>
    <p:extLst>
      <p:ext uri="{BB962C8B-B14F-4D97-AF65-F5344CB8AC3E}">
        <p14:creationId xmlns:p14="http://schemas.microsoft.com/office/powerpoint/2010/main" val="155255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B6327D-03EC-40E6-A744-78AF84CBE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11" y="617838"/>
            <a:ext cx="11244647" cy="5572897"/>
          </a:xfrm>
        </p:spPr>
        <p:txBody>
          <a:bodyPr>
            <a:normAutofit/>
          </a:bodyPr>
          <a:lstStyle/>
          <a:p>
            <a:r>
              <a:rPr lang="es-ES" sz="4400" b="1" dirty="0"/>
              <a:t>3. ARGUMENTO DE DEMOSTRACIÓN: Presentan datos obtenidos de un experimento, una entrevista o un testimonio.</a:t>
            </a:r>
          </a:p>
          <a:p>
            <a:r>
              <a:rPr lang="es-ES" sz="4400" b="1" dirty="0"/>
              <a:t>4. ARGUMENTO DE TRADICIÓN: Propone una afirmación a partir de una costumbre o tradición valorada por un grupo o comunidad.</a:t>
            </a:r>
            <a:endParaRPr lang="es-MX" sz="4400" b="1" dirty="0"/>
          </a:p>
        </p:txBody>
      </p:sp>
    </p:spTree>
    <p:extLst>
      <p:ext uri="{BB962C8B-B14F-4D97-AF65-F5344CB8AC3E}">
        <p14:creationId xmlns:p14="http://schemas.microsoft.com/office/powerpoint/2010/main" val="1051911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45A5F-B5AD-489B-82E2-2FD9A6DA50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RECOMENDACIONES PARA LA MESA REDONDA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167BE6-163A-4902-9C09-0F792D9FC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2° DE SECUNDARIA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0487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77D36D-9CAD-427E-8580-4B852598F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22" y="222422"/>
            <a:ext cx="11763631" cy="6413156"/>
          </a:xfrm>
        </p:spPr>
        <p:txBody>
          <a:bodyPr>
            <a:normAutofit/>
          </a:bodyPr>
          <a:lstStyle/>
          <a:p>
            <a:r>
              <a:rPr lang="es-ES" sz="3600" dirty="0"/>
              <a:t>1. Emplear las palabras con propiedad, cuidar que las oraciones estén completas y tengan coherencia.</a:t>
            </a:r>
          </a:p>
          <a:p>
            <a:r>
              <a:rPr lang="es-ES" sz="3600" dirty="0"/>
              <a:t>Evitar las muletillas, barbarismos y palabras que el público desconozca.</a:t>
            </a:r>
          </a:p>
          <a:p>
            <a:r>
              <a:rPr lang="es-ES" sz="3600" dirty="0"/>
              <a:t>Mostrar riqueza de lenguaje, usando sinónimos o pronombres para evitar mencionar la misma palabra varias veces.</a:t>
            </a:r>
          </a:p>
          <a:p>
            <a:r>
              <a:rPr lang="es-ES" sz="3600" dirty="0"/>
              <a:t>No usar palabras ofensivas o altisonantes.</a:t>
            </a:r>
          </a:p>
          <a:p>
            <a:r>
              <a:rPr lang="es-ES" sz="3600" dirty="0"/>
              <a:t>Usar un volumen de voz adecuado para ser escuchado.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851955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12</TotalTime>
  <Words>179</Words>
  <Application>Microsoft Office PowerPoint</Application>
  <PresentationFormat>Panorámica</PresentationFormat>
  <Paragraphs>14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Circuito</vt:lpstr>
      <vt:lpstr>LOS ARGUMENTOS</vt:lpstr>
      <vt:lpstr>Presentación de PowerPoint</vt:lpstr>
      <vt:lpstr>Presentación de PowerPoint</vt:lpstr>
      <vt:lpstr>RECOMENDACIONES PARA LA MESA REDONDA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ARGUMENTOS</dc:title>
  <dc:creator>Angélica Ramos</dc:creator>
  <cp:lastModifiedBy>Angélica Ramos</cp:lastModifiedBy>
  <cp:revision>1</cp:revision>
  <dcterms:created xsi:type="dcterms:W3CDTF">2021-12-03T05:29:49Z</dcterms:created>
  <dcterms:modified xsi:type="dcterms:W3CDTF">2021-12-03T05:42:22Z</dcterms:modified>
</cp:coreProperties>
</file>