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28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952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08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975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115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5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58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5521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2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58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2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9474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63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561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2479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978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761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FF0DC4-1648-48C9-AF97-827DCF08136C}" type="datetimeFigureOut">
              <a:rPr lang="es-MX" smtClean="0"/>
              <a:t>05/10/2021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6E67AE-FE75-48E6-BEA4-8A3870C0BB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7396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em.mx/autor/datos/421" TargetMode="External"/><Relationship Id="rId2" Type="http://schemas.openxmlformats.org/officeDocument/2006/relationships/hyperlink" Target="http://www.elem.mx/autor/datos/7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grafiasyvidas.com/biografia/m/monterroso.htm" TargetMode="External"/><Relationship Id="rId5" Type="http://schemas.openxmlformats.org/officeDocument/2006/relationships/hyperlink" Target="https://www.biografiasyvidas.com/biografia/b/benedetti.htm" TargetMode="External"/><Relationship Id="rId4" Type="http://schemas.openxmlformats.org/officeDocument/2006/relationships/hyperlink" Target="https://www.cervantes.es/bibliotecas_documentacion_espanol/creadores/cortazar_julio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13DC2A-EA26-487D-AF21-94FAD3BDBA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600" dirty="0"/>
              <a:t>ESCRITORES DE LAS VANGUARDIAS HISPANOAMERICANAS</a:t>
            </a:r>
            <a:endParaRPr lang="es-MX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BC7B6D3-1412-4FF2-8DFE-A5D068615C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ESPAÑOL 2° SECUNDARIA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36330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AF808C-72A6-4C8D-8604-12992C539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INTRODUCCIÓN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2811B-5237-4804-AE1D-93E7D4E44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Las vanguardias comprenden un periodo de incertidumbre, colapso social, dudas existenciales y escepticismo.</a:t>
            </a:r>
          </a:p>
          <a:p>
            <a:r>
              <a:rPr lang="es-MX" dirty="0">
                <a:solidFill>
                  <a:schemeClr val="tx1"/>
                </a:solidFill>
              </a:rPr>
              <a:t>Se erigen en una expresión pública y estridente que conmociona la cultura oficial, se aparta de las formas instituidas y reclama un arte auténtico, liberado, de ruptura, anti solemne y paródico.</a:t>
            </a:r>
          </a:p>
          <a:p>
            <a:r>
              <a:rPr lang="es-MX" dirty="0">
                <a:solidFill>
                  <a:schemeClr val="tx1"/>
                </a:solidFill>
              </a:rPr>
              <a:t>Expresan las necesidades de expresión que correspondan a esta liberación: si el sentido es institucional, habrá que instaurar el “sin sentido”.</a:t>
            </a:r>
          </a:p>
        </p:txBody>
      </p:sp>
    </p:spTree>
    <p:extLst>
      <p:ext uri="{BB962C8B-B14F-4D97-AF65-F5344CB8AC3E}">
        <p14:creationId xmlns:p14="http://schemas.microsoft.com/office/powerpoint/2010/main" val="137952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2187A-9219-41F9-A408-E6BFF032C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JUAN JOSÉ ARREOLA (MÉXICO 1918-2001)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FF3090-2BF0-4966-B533-AFA573F2A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628" y="2556932"/>
            <a:ext cx="9601196" cy="3318936"/>
          </a:xfrm>
        </p:spPr>
        <p:txBody>
          <a:bodyPr>
            <a:normAutofit/>
          </a:bodyPr>
          <a:lstStyle/>
          <a:p>
            <a:r>
              <a:rPr lang="es-ES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Con Arreola se parte siempre de la tierra natal, de lo oral, de las raíces, del decir de la gente del campo para elevarse hecho arte a las regiones más altas de la cultura universal.</a:t>
            </a:r>
          </a:p>
          <a:p>
            <a:r>
              <a:rPr lang="es-MX" sz="2800" dirty="0">
                <a:solidFill>
                  <a:schemeClr val="tx1"/>
                </a:solidFill>
              </a:rPr>
              <a:t>OBRAS:</a:t>
            </a:r>
          </a:p>
          <a:p>
            <a:r>
              <a:rPr lang="es-MX" dirty="0">
                <a:solidFill>
                  <a:schemeClr val="tx1"/>
                </a:solidFill>
              </a:rPr>
              <a:t>CUENTOS Y RELATOS: Confabulario personal (1980)</a:t>
            </a:r>
          </a:p>
          <a:p>
            <a:r>
              <a:rPr lang="es-MX" sz="2800" dirty="0">
                <a:solidFill>
                  <a:schemeClr val="tx1"/>
                </a:solidFill>
              </a:rPr>
              <a:t>NOVELA: La feria (1963)</a:t>
            </a:r>
          </a:p>
          <a:p>
            <a:endParaRPr lang="es-MX" sz="2800" dirty="0">
              <a:solidFill>
                <a:schemeClr val="tx1"/>
              </a:solidFill>
            </a:endParaRPr>
          </a:p>
          <a:p>
            <a:endParaRPr lang="es-MX" sz="2800" dirty="0">
              <a:solidFill>
                <a:schemeClr val="tx1"/>
              </a:solidFill>
            </a:endParaRPr>
          </a:p>
          <a:p>
            <a:endParaRPr lang="es-MX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579776-6F34-4972-A948-4B2A06A0B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950" y="4312508"/>
            <a:ext cx="3727576" cy="232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6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6F7BB-D0EC-4F03-9CA5-1D51A066C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ELENA GARRO ( MÉXICO 1916-1998)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7B8533-94C4-4F29-95DB-40357AD50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342" y="2556931"/>
            <a:ext cx="9601196" cy="3572019"/>
          </a:xfrm>
        </p:spPr>
        <p:txBody>
          <a:bodyPr>
            <a:normAutofit fontScale="92500" lnSpcReduction="20000"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 obra es fundamental para las letras mexicanas e hispanoamericanas: juega con el tiempo del relato, las historias y los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personajes </a:t>
            </a:r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hablan y construyen un entorno que recrea los pueblos de provincia, del imaginario campesino e indígena, cuestiona los resultados de la revolución y trae de vuelta el tema de la conquista y las desigualdades sociales.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OBRAS:</a:t>
            </a:r>
          </a:p>
          <a:p>
            <a:pPr marL="457200" indent="-457200">
              <a:buAutoNum type="arabicPeriod"/>
            </a:pPr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NOVELA: LOS RECUERDOS DEL PORVENIR (1963)</a:t>
            </a:r>
          </a:p>
          <a:p>
            <a:pPr marL="457200" indent="-457200">
              <a:buAutoNum type="arabicPeriod"/>
            </a:pPr>
            <a:r>
              <a:rPr lang="es-E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TEATRO: UN HOGAR SÓLIDO, ANDARSE POR LAS RAMAS (1958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AutoNum type="arabicPeriod"/>
            </a:pPr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SEMANA DE COLORES (1964 – CUENTO “La culpa es de los tlaxcaltecas”)</a:t>
            </a:r>
          </a:p>
        </p:txBody>
      </p:sp>
      <p:pic>
        <p:nvPicPr>
          <p:cNvPr id="1026" name="Picture 2" descr="Elena Garro contra sí misma | Babelia | EL PAÍS">
            <a:extLst>
              <a:ext uri="{FF2B5EF4-FFF2-40B4-BE49-F238E27FC236}">
                <a16:creationId xmlns:a16="http://schemas.microsoft.com/office/drawing/2014/main" id="{4898E21D-446E-4D78-B295-FC266F3CA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6576"/>
          <a:stretch/>
        </p:blipFill>
        <p:spPr bwMode="auto">
          <a:xfrm>
            <a:off x="9349945" y="4044263"/>
            <a:ext cx="284205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82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81DDC7-CE76-4105-9B71-C1F8F8F53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JULIO CORTÁZAR (</a:t>
            </a:r>
            <a:r>
              <a:rPr lang="es-ES" sz="3600" dirty="0"/>
              <a:t>ARGENTINA</a:t>
            </a:r>
            <a:r>
              <a:rPr lang="es-ES" dirty="0"/>
              <a:t> 1914-1984)</a:t>
            </a:r>
            <a:endParaRPr lang="es-MX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B75EAA98-CE76-4921-BEC6-D83BDCFB4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7462"/>
            <a:ext cx="9601200" cy="3317875"/>
          </a:xfrm>
        </p:spPr>
        <p:txBody>
          <a:bodyPr>
            <a:normAutofit fontScale="92500" lnSpcReduction="10000"/>
          </a:bodyPr>
          <a:lstStyle/>
          <a:p>
            <a:r>
              <a:rPr lang="es-E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 identifica con el Surrealismo a través del estudio de autores franceses. Sus obras se reconocen por su alto nivel intelectual y por su forma de tratar los sentimientos y las emociones.</a:t>
            </a:r>
          </a:p>
          <a:p>
            <a:r>
              <a:rPr lang="es-E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Cortázar destaca por sus misceláneas o del género “almanaque”, donde mezcla narrativa, crónica, poesía y ensayo, como por ejemplo en </a:t>
            </a:r>
            <a:r>
              <a:rPr lang="es-ES" sz="2000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vuelta al día en ochenta mundos </a:t>
            </a:r>
            <a:r>
              <a:rPr lang="es-ES" sz="20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(1967)</a:t>
            </a:r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OBRAS:</a:t>
            </a:r>
          </a:p>
          <a:p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NOVELA: RAYUELA (1963)</a:t>
            </a:r>
          </a:p>
          <a:p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CUENTOS Y RELATOS: BESTIARIO (1951)</a:t>
            </a:r>
          </a:p>
          <a:p>
            <a:r>
              <a:rPr lang="es-E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POESÍA: SALVO EL CREPÚSCULO (1984)</a:t>
            </a:r>
          </a:p>
          <a:p>
            <a:endParaRPr lang="es-MX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Julio Cortázar">
            <a:extLst>
              <a:ext uri="{FF2B5EF4-FFF2-40B4-BE49-F238E27FC236}">
                <a16:creationId xmlns:a16="http://schemas.microsoft.com/office/drawing/2014/main" id="{E686ADDF-FD11-46D7-A3FA-335FAA13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2010" y="4216400"/>
            <a:ext cx="17049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7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221F6F-EC1B-4FCA-9CE9-EA471DDE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600" dirty="0"/>
              <a:t>MARIO BENEDETTI (URUGUAY 1920-2009)</a:t>
            </a: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BD76EF-6743-4595-B290-27583CD99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escritura de Benedetti tuvo dos momentos, en el primero su escritura era realista y se enfocaba en el tema de la burocracia pública, en el segundo hizo eco de la angustia y la esperanza de ciertos sectores sociales de encontrar salidas socialistas a una América Latina que vivía represiones militares.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OBRAS:</a:t>
            </a:r>
          </a:p>
          <a:p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NOVELA EN VERSO: </a:t>
            </a:r>
            <a:r>
              <a:rPr lang="es-ES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El cumpleaños de Juan Ángel</a:t>
            </a:r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(1971)</a:t>
            </a:r>
          </a:p>
          <a:p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CUENTO: </a:t>
            </a:r>
            <a:r>
              <a:rPr lang="es-ES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muerte y otras sorpresas</a:t>
            </a:r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(1968)</a:t>
            </a:r>
          </a:p>
          <a:p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POESÍA: </a:t>
            </a:r>
            <a:r>
              <a:rPr lang="es-MX" b="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Vientos del exilio</a:t>
            </a:r>
            <a:r>
              <a:rPr lang="es-MX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(1982)</a:t>
            </a:r>
            <a:endParaRPr lang="es-ES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BA47AE-3CD4-4809-91FC-895A67E8B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6"/>
          <a:stretch/>
        </p:blipFill>
        <p:spPr>
          <a:xfrm>
            <a:off x="8909220" y="3731096"/>
            <a:ext cx="2907957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02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DB1987-51ED-4182-AA6A-B4C71624F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/>
              <a:t>AUGUSTO MOTERROSO (GUATEMALA 1921-2003)</a:t>
            </a:r>
            <a:endParaRPr lang="es-MX" sz="32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C502EB-BCB9-4466-A835-E3ECEC96A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 producción narrativa parte del análisis de la naturaleza humana desde una óptica irónica. </a:t>
            </a:r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embargo, su literatura</a:t>
            </a:r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 difícilmente clasificable: textos breves en general, de género impreciso, en la frontera del relato y la fábula, del ensayo y el aforismo, escritos con sentido del humor y de la sorpresa.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OBRAS:</a:t>
            </a:r>
          </a:p>
          <a:p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Obras completas (y otros cuentos)</a:t>
            </a:r>
            <a:r>
              <a:rPr lang="es-MX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(1959, “El dinosaurio”)</a:t>
            </a:r>
          </a:p>
          <a:p>
            <a:r>
              <a:rPr lang="es-ES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oveja negra y demás fábulas (1969)</a:t>
            </a:r>
            <a:endParaRPr lang="es-MX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solidFill>
                <a:schemeClr val="tx1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057D8A-A2D1-4B24-8BA5-F8CDB1EE3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5375" y="4164226"/>
            <a:ext cx="2641746" cy="24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610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ECF8A3-DA22-4E75-8045-3D5D6553C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4140AB-60B3-4E1C-AA59-9B0EF9DA4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sz="2000" dirty="0"/>
              <a:t>Juan José Arreola, </a:t>
            </a:r>
            <a:r>
              <a:rPr lang="es-MX" sz="2000" i="1" dirty="0"/>
              <a:t>Enciclopedia de la literatura en México. </a:t>
            </a:r>
            <a:r>
              <a:rPr lang="es-MX" sz="2000" dirty="0">
                <a:hlinkClick r:id="rId2"/>
              </a:rPr>
              <a:t>http://www.elem.mx/autor/datos/73</a:t>
            </a:r>
            <a:endParaRPr lang="es-MX" sz="2000" dirty="0"/>
          </a:p>
          <a:p>
            <a:r>
              <a:rPr lang="es-MX" sz="2000" dirty="0"/>
              <a:t>Elena Garro, </a:t>
            </a:r>
            <a:r>
              <a:rPr lang="es-MX" sz="2000" i="1" dirty="0"/>
              <a:t>Enciclopedia de la literatura en México. </a:t>
            </a:r>
            <a:r>
              <a:rPr lang="es-MX" sz="2000" i="1" dirty="0">
                <a:hlinkClick r:id="rId3"/>
              </a:rPr>
              <a:t>http://www.elem.mx/autor/datos/421</a:t>
            </a:r>
            <a:r>
              <a:rPr lang="es-MX" sz="2000" i="1" dirty="0"/>
              <a:t> </a:t>
            </a:r>
          </a:p>
          <a:p>
            <a:r>
              <a:rPr lang="es-MX" sz="2000" dirty="0"/>
              <a:t>Julio Cortázar. Instituto Cervantes. </a:t>
            </a:r>
            <a:r>
              <a:rPr lang="es-MX" sz="2000" dirty="0">
                <a:hlinkClick r:id="rId4"/>
              </a:rPr>
              <a:t>https://www.cervantes.es/bibliotecas_documentacion_espanol/creadores/cortazar_julio.htm</a:t>
            </a:r>
            <a:r>
              <a:rPr lang="es-MX" sz="2000" dirty="0"/>
              <a:t> </a:t>
            </a:r>
          </a:p>
          <a:p>
            <a:r>
              <a:rPr lang="es-MX" sz="2000" dirty="0"/>
              <a:t>Mario Benedetti. Biografías y vidas. </a:t>
            </a:r>
            <a:r>
              <a:rPr lang="es-MX" sz="2000" dirty="0">
                <a:hlinkClick r:id="rId5"/>
              </a:rPr>
              <a:t>https://www.biografiasyvidas.com/biografia/b/benedetti.htm</a:t>
            </a:r>
            <a:r>
              <a:rPr lang="es-MX" sz="2000" dirty="0"/>
              <a:t> </a:t>
            </a:r>
          </a:p>
          <a:p>
            <a:r>
              <a:rPr lang="es-MX" sz="2000" dirty="0"/>
              <a:t>Augusto Monterroso. Biografías y vidas. </a:t>
            </a:r>
            <a:r>
              <a:rPr lang="es-MX" sz="2000" dirty="0">
                <a:hlinkClick r:id="rId6"/>
              </a:rPr>
              <a:t>https://www.biografiasyvidas.com/biografia/m/monterroso.htm</a:t>
            </a:r>
            <a:r>
              <a:rPr lang="es-MX" sz="2000" dirty="0"/>
              <a:t> </a:t>
            </a:r>
          </a:p>
          <a:p>
            <a:endParaRPr lang="es-MX" sz="2000" dirty="0"/>
          </a:p>
          <a:p>
            <a:endParaRPr lang="es-MX" sz="2000" dirty="0"/>
          </a:p>
          <a:p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3222996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656</Words>
  <Application>Microsoft Office PowerPoint</Application>
  <PresentationFormat>Panorámica</PresentationFormat>
  <Paragraphs>42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Orgánico</vt:lpstr>
      <vt:lpstr>ESCRITORES DE LAS VANGUARDIAS HISPANOAMERICANAS</vt:lpstr>
      <vt:lpstr>INTRODUCCIÓN</vt:lpstr>
      <vt:lpstr>JUAN JOSÉ ARREOLA (MÉXICO 1918-2001)</vt:lpstr>
      <vt:lpstr>ELENA GARRO ( MÉXICO 1916-1998)</vt:lpstr>
      <vt:lpstr>JULIO CORTÁZAR (ARGENTINA 1914-1984)</vt:lpstr>
      <vt:lpstr>MARIO BENEDETTI (URUGUAY 1920-2009)</vt:lpstr>
      <vt:lpstr>AUGUSTO MOTERROSO (GUATEMALA 1921-2003)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ESCRITORES DE LAS VANGUARDIAS HISPANOAMERICANAS</dc:title>
  <dc:creator>Angélica Ramos</dc:creator>
  <cp:lastModifiedBy>Liceo</cp:lastModifiedBy>
  <cp:revision>9</cp:revision>
  <dcterms:created xsi:type="dcterms:W3CDTF">2021-10-05T01:57:17Z</dcterms:created>
  <dcterms:modified xsi:type="dcterms:W3CDTF">2021-10-05T12:50:05Z</dcterms:modified>
</cp:coreProperties>
</file>